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sldIdLst>
    <p:sldId id="256" r:id="rId2"/>
    <p:sldId id="261" r:id="rId3"/>
    <p:sldId id="260" r:id="rId4"/>
    <p:sldId id="258" r:id="rId5"/>
    <p:sldId id="259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61"/>
            <p14:sldId id="260"/>
            <p14:sldId id="258"/>
            <p14:sldId id="259"/>
            <p14:sldId id="257"/>
          </p14:sldIdLst>
        </p14:section>
        <p14:section name="Untitled Section" id="{B5E848DF-3723-9949-9F25-F3A97BA7877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teranscrisisline.net/" TargetMode="External"/><Relationship Id="rId4" Type="http://schemas.openxmlformats.org/officeDocument/2006/relationships/hyperlink" Target="http://www.militaryonesource.mi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opsoldiersuicide.org/connec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Suicide and Veterans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 190</a:t>
            </a:r>
          </a:p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5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Film: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smtClean="0"/>
              <a:t>Suicide Risk</a:t>
            </a:r>
          </a:p>
          <a:p>
            <a:r>
              <a:rPr lang="en-US" dirty="0" smtClean="0"/>
              <a:t>Counseling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9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sz="4000" dirty="0" smtClean="0">
                <a:effectLst/>
              </a:rPr>
              <a:t/>
            </a:r>
            <a:br>
              <a:rPr lang="en-US" sz="4000" dirty="0" smtClean="0">
                <a:effectLst/>
              </a:rPr>
            </a:br>
            <a:r>
              <a:rPr lang="en-US" sz="4000" i="1" dirty="0">
                <a:effectLst/>
              </a:rPr>
              <a:t>Suicide Risk </a:t>
            </a: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r>
              <a:rPr lang="en-US" sz="4000" dirty="0">
                <a:effectLst/>
              </a:rPr>
              <a:t>Kaplan et al (2012)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N=</a:t>
            </a:r>
            <a:r>
              <a:rPr lang="en-US" dirty="0" smtClean="0"/>
              <a:t>21,669</a:t>
            </a:r>
          </a:p>
          <a:p>
            <a:r>
              <a:rPr lang="en-US" dirty="0" smtClean="0"/>
              <a:t>Veterans </a:t>
            </a:r>
            <a:r>
              <a:rPr lang="en-US" dirty="0"/>
              <a:t>were at higher risk for suicide compared with nonveterans in all age groups except the </a:t>
            </a:r>
            <a:r>
              <a:rPr lang="en-US" dirty="0" smtClean="0"/>
              <a:t>oldest</a:t>
            </a:r>
          </a:p>
          <a:p>
            <a:r>
              <a:rPr lang="en-US" dirty="0" smtClean="0"/>
              <a:t> 5000 vet suicide deaths a year</a:t>
            </a:r>
          </a:p>
          <a:p>
            <a:r>
              <a:rPr lang="en-US" dirty="0" smtClean="0"/>
              <a:t>(Currently: 22 vets a day suicide)</a:t>
            </a:r>
          </a:p>
          <a:p>
            <a:r>
              <a:rPr lang="en-US" dirty="0" smtClean="0"/>
              <a:t>Mental </a:t>
            </a:r>
            <a:r>
              <a:rPr lang="en-US" dirty="0"/>
              <a:t>health, substance abuse, and financial and relationship problems </a:t>
            </a:r>
            <a:r>
              <a:rPr lang="en-US" dirty="0" smtClean="0"/>
              <a:t>most common precipitants in </a:t>
            </a:r>
            <a:r>
              <a:rPr lang="en-US" dirty="0"/>
              <a:t>younger </a:t>
            </a:r>
            <a:r>
              <a:rPr lang="en-US" dirty="0" smtClean="0"/>
              <a:t>vets</a:t>
            </a:r>
            <a:endParaRPr lang="en-US" dirty="0"/>
          </a:p>
          <a:p>
            <a:r>
              <a:rPr lang="en-US" dirty="0" smtClean="0"/>
              <a:t> Health </a:t>
            </a:r>
            <a:r>
              <a:rPr lang="en-US" dirty="0"/>
              <a:t>problems were more prevalent in the older veterans.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male veterans used firearms for suicide, and nearly all elderly veterans </a:t>
            </a:r>
            <a:r>
              <a:rPr lang="en-US" dirty="0" smtClean="0"/>
              <a:t>did.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6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suicide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 sad/depressed most of the time</a:t>
            </a:r>
          </a:p>
          <a:p>
            <a:r>
              <a:rPr lang="en-US" dirty="0" smtClean="0"/>
              <a:t>Trouble eating</a:t>
            </a:r>
          </a:p>
          <a:p>
            <a:r>
              <a:rPr lang="en-US" dirty="0" smtClean="0"/>
              <a:t>Trouble sleeping</a:t>
            </a:r>
          </a:p>
          <a:p>
            <a:r>
              <a:rPr lang="en-US" dirty="0" err="1" smtClean="0"/>
              <a:t>Anhedonia</a:t>
            </a:r>
            <a:endParaRPr lang="en-US" dirty="0" smtClean="0"/>
          </a:p>
          <a:p>
            <a:r>
              <a:rPr lang="en-US" dirty="0" smtClean="0"/>
              <a:t>Mood changes</a:t>
            </a:r>
          </a:p>
          <a:p>
            <a:r>
              <a:rPr lang="en-US" dirty="0" smtClean="0"/>
              <a:t>Guilt or shame</a:t>
            </a:r>
          </a:p>
          <a:p>
            <a:r>
              <a:rPr lang="en-US" dirty="0" smtClean="0"/>
              <a:t>Hopeless and helpless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6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Behaviors to look out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Decreased work performance</a:t>
            </a:r>
          </a:p>
          <a:p>
            <a:r>
              <a:rPr lang="en-US" dirty="0" smtClean="0"/>
              <a:t>High risk behaviors</a:t>
            </a:r>
          </a:p>
          <a:p>
            <a:r>
              <a:rPr lang="en-US" dirty="0" smtClean="0"/>
              <a:t>Rage/violence</a:t>
            </a:r>
          </a:p>
          <a:p>
            <a:r>
              <a:rPr lang="en-US" dirty="0" smtClean="0"/>
              <a:t>Giving things away/making a will</a:t>
            </a:r>
          </a:p>
          <a:p>
            <a:r>
              <a:rPr lang="en-US" dirty="0" smtClean="0"/>
              <a:t>Access to firearms, pills, other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2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://stopsoldiersuicide.org/connect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http://www.veteranscrisisline.net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http://www.militaryonesource.mil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Santa Clara County  Suicide Crisis:</a:t>
            </a:r>
            <a:endParaRPr lang="en-US" dirty="0"/>
          </a:p>
          <a:p>
            <a:pPr lvl="1"/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www.sccgov.org</a:t>
            </a:r>
            <a:r>
              <a:rPr lang="en-US" dirty="0"/>
              <a:t>/sites/</a:t>
            </a:r>
            <a:r>
              <a:rPr lang="en-US" dirty="0" err="1"/>
              <a:t>mhd</a:t>
            </a:r>
            <a:r>
              <a:rPr lang="en-US" dirty="0"/>
              <a:t>/Resources/SP/Pages/</a:t>
            </a:r>
            <a:r>
              <a:rPr lang="en-US" dirty="0" err="1"/>
              <a:t>default.aspx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122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20</TotalTime>
  <Words>194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190vetsfa14class1overviewandwomeninmil-5</vt:lpstr>
      <vt:lpstr>Suicide and Veterans</vt:lpstr>
      <vt:lpstr>Goals</vt:lpstr>
      <vt:lpstr>     Suicide Risk  Kaplan et al (2012)</vt:lpstr>
      <vt:lpstr>Signs of suicide risk</vt:lpstr>
      <vt:lpstr>Behaviors to look out for</vt:lpstr>
      <vt:lpstr>Resources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 Klaw</dc:creator>
  <cp:lastModifiedBy>Elena  Klaw</cp:lastModifiedBy>
  <cp:revision>4</cp:revision>
  <dcterms:created xsi:type="dcterms:W3CDTF">2014-11-18T22:52:15Z</dcterms:created>
  <dcterms:modified xsi:type="dcterms:W3CDTF">2014-11-18T23:13:01Z</dcterms:modified>
</cp:coreProperties>
</file>